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0" r:id="rId4"/>
    <p:sldId id="271" r:id="rId5"/>
    <p:sldId id="261" r:id="rId6"/>
    <p:sldId id="262" r:id="rId7"/>
    <p:sldId id="266" r:id="rId8"/>
    <p:sldId id="263" r:id="rId9"/>
    <p:sldId id="265" r:id="rId10"/>
    <p:sldId id="267" r:id="rId11"/>
    <p:sldId id="272" r:id="rId12"/>
    <p:sldId id="268" r:id="rId13"/>
    <p:sldId id="258" r:id="rId14"/>
    <p:sldId id="264" r:id="rId15"/>
    <p:sldId id="274" r:id="rId16"/>
    <p:sldId id="259" r:id="rId17"/>
    <p:sldId id="269" r:id="rId18"/>
    <p:sldId id="260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969" autoAdjust="0"/>
  </p:normalViewPr>
  <p:slideViewPr>
    <p:cSldViewPr snapToGrid="0">
      <p:cViewPr>
        <p:scale>
          <a:sx n="100" d="100"/>
          <a:sy n="100" d="100"/>
        </p:scale>
        <p:origin x="876" y="7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4EDF39-DB33-4D64-8E28-87E486A9A9C5}" type="datetimeFigureOut">
              <a:rPr lang="en-GB" smtClean="0"/>
              <a:t>20/07/2021</a:t>
            </a:fld>
            <a:endParaRPr lang="en-GB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GB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76054C-2688-4CEA-A927-14E671A375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7264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meter.io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project is a Java-based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petclinic-microservis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application developed by Spring company. The frontend part of the application was written in React and the backend part was written in Java.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application has 3 main menus: </a:t>
            </a:r>
            <a:r>
              <a:rPr lang="en-GB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GB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owners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GB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veterenians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project consists of 8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microservices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there is also a monitoring service with Prometheus and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Grafana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These services are: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Admin-server</a:t>
            </a:r>
          </a:p>
          <a:p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-gateway(UI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-gateway)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Custom­er-server</a:t>
            </a:r>
          </a:p>
          <a:p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Cofig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-server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Discovery-server</a:t>
            </a:r>
          </a:p>
          <a:p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Hystrix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Dashboard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Vet Server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Visit Service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a cloud native application using Fly database.</a:t>
            </a:r>
            <a:endParaRPr lang="tr-T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tr-T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Discovery-server: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Ilk once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calistiginda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config-serverdan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configurasyonlari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aliyor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calismaya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basliyor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DNSservisi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gibi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load balancer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yaparak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microservislere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yonlendiriyor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Servisler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serviceden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configurasyonlarini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aldiktan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sonra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euroka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service e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geliyorler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registery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yapiyorlar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ben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servisim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diye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Ben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servisim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ben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calisiyorum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diye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euroka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bunlari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listeden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bakiyor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registry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yapiyor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Vets-service application: Bu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gercek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bir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microservis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Kendi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pom.file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var. Bu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servisin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sadece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get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metodu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var.</a:t>
            </a:r>
          </a:p>
          <a:p>
            <a:r>
              <a:rPr lang="en-GB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admin-server: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properties, system details,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metrics,configuration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properties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gibi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tumverilerimicroservislerden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toplar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iletir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orada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6054C-2688-4CEA-A927-14E671A3755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7265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created 5 pipelines for this purpose: </a:t>
            </a:r>
            <a:r>
              <a:rPr lang="en-GB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Pipeline-ci-job: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trigger the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webhook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feature and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bugfix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branches; Pipeline was created to run build ,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Jacoco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unit tests.</a:t>
            </a:r>
          </a:p>
          <a:p>
            <a:r>
              <a:rPr lang="en-GB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Tools: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Jenkins, maven, git,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groovy,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jacoco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GB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Pipeline-nightly: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 pipeline was created with nightly-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cronjob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perform build, unit test, deploy and functional tests in the environment deployed on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-swarm to perform functional tests for the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branch.</a:t>
            </a:r>
          </a:p>
          <a:p>
            <a:r>
              <a:rPr lang="en-GB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Tools: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Jenkins, maven,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git,github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-compose,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swarm,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ansible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slenium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python, bash scripting, groovy, AWS cli,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ecr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CloudFormation</a:t>
            </a:r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Pipeline-weekly: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the release branch, a weekly pipeline was created for build, unit test, deploy operations. An environment was created for performing the manual tests.</a:t>
            </a:r>
          </a:p>
          <a:p>
            <a:r>
              <a:rPr lang="en-GB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Tools: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Jenkins, maven, git,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docker,docker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-compose,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swarm,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ansible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bash scripting, groovy, AWS cli, ECR,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CloudFormation</a:t>
            </a:r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Pipeline-staging: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the staging environment in the release branch, I created a weekly pipeline for build, unit test, functional tests. In addition, manual tests were also performed in this environment. It's about what to do with post-pipeline code. The alpha, beta process can be gone, and it can be presented to the customer to perform user acceptance tests.</a:t>
            </a:r>
          </a:p>
          <a:p>
            <a:r>
              <a:rPr lang="en-GB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Tools: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Jenkins, maven, git,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-compose,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swarm,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ansible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bash scripting, groovy, AWS cli, ECR ,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CloudFormation</a:t>
            </a:r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Pipeline-prod: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the production environment in the master branch, I created a pipeline where build, unit test, deploy and functional test stages are realized by triggering the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webhook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GB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Tools: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Jenkins, maven, git,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-compose,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swarm,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ansible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bash scripting, groovy, AWS cli, ECR ,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CloudFormation</a:t>
            </a:r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CI-job, nighty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weekly pipeline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swarm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ile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orchestrate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edilmis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iken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staging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prod pipeline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lari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ise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kubernetes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ile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orchestrate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edildi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GB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6054C-2688-4CEA-A927-14E671A3755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1726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6054C-2688-4CEA-A927-14E671A3755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883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Grafana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Prometheus are included in the </a:t>
            </a:r>
            <a:r>
              <a:rPr lang="en-GB" dirty="0" err="1" smtClean="0"/>
              <a:t>docker-compose.yml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configuration, and the public facing applications have been instrumented with </a:t>
            </a:r>
            <a:r>
              <a:rPr lang="en-GB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MicroMeter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collect JVM and custom business metrics.</a:t>
            </a:r>
            <a:endParaRPr lang="en-GB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6054C-2688-4CEA-A927-14E671A3755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814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en-GB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tıklatın</a:t>
            </a:r>
            <a:endParaRPr lang="en-GB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6E154-29E1-4349-B59C-55782D562399}" type="datetimeFigureOut">
              <a:rPr lang="en-GB" smtClean="0"/>
              <a:t>20/07/2021</a:t>
            </a:fld>
            <a:endParaRPr lang="en-GB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05A17-7F0B-4EDF-B773-A2C7B68847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700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GB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GB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6E154-29E1-4349-B59C-55782D562399}" type="datetimeFigureOut">
              <a:rPr lang="en-GB" smtClean="0"/>
              <a:t>20/07/2021</a:t>
            </a:fld>
            <a:endParaRPr lang="en-GB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05A17-7F0B-4EDF-B773-A2C7B68847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796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en-GB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GB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6E154-29E1-4349-B59C-55782D562399}" type="datetimeFigureOut">
              <a:rPr lang="en-GB" smtClean="0"/>
              <a:t>20/07/2021</a:t>
            </a:fld>
            <a:endParaRPr lang="en-GB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05A17-7F0B-4EDF-B773-A2C7B68847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6013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GB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GB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6E154-29E1-4349-B59C-55782D562399}" type="datetimeFigureOut">
              <a:rPr lang="en-GB" smtClean="0"/>
              <a:t>20/07/2021</a:t>
            </a:fld>
            <a:endParaRPr lang="en-GB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05A17-7F0B-4EDF-B773-A2C7B68847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4567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en-GB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6E154-29E1-4349-B59C-55782D562399}" type="datetimeFigureOut">
              <a:rPr lang="en-GB" smtClean="0"/>
              <a:t>20/07/2021</a:t>
            </a:fld>
            <a:endParaRPr lang="en-GB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05A17-7F0B-4EDF-B773-A2C7B68847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136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GB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GB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GB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6E154-29E1-4349-B59C-55782D562399}" type="datetimeFigureOut">
              <a:rPr lang="en-GB" smtClean="0"/>
              <a:t>20/07/2021</a:t>
            </a:fld>
            <a:endParaRPr lang="en-GB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05A17-7F0B-4EDF-B773-A2C7B68847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278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GB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GB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GB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6E154-29E1-4349-B59C-55782D562399}" type="datetimeFigureOut">
              <a:rPr lang="en-GB" smtClean="0"/>
              <a:t>20/07/2021</a:t>
            </a:fld>
            <a:endParaRPr lang="en-GB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05A17-7F0B-4EDF-B773-A2C7B68847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74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GB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6E154-29E1-4349-B59C-55782D562399}" type="datetimeFigureOut">
              <a:rPr lang="en-GB" smtClean="0"/>
              <a:t>20/07/2021</a:t>
            </a:fld>
            <a:endParaRPr lang="en-GB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05A17-7F0B-4EDF-B773-A2C7B68847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709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6E154-29E1-4349-B59C-55782D562399}" type="datetimeFigureOut">
              <a:rPr lang="en-GB" smtClean="0"/>
              <a:t>20/07/2021</a:t>
            </a:fld>
            <a:endParaRPr lang="en-GB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05A17-7F0B-4EDF-B773-A2C7B68847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1900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GB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GB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6E154-29E1-4349-B59C-55782D562399}" type="datetimeFigureOut">
              <a:rPr lang="en-GB" smtClean="0"/>
              <a:t>20/07/2021</a:t>
            </a:fld>
            <a:endParaRPr lang="en-GB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05A17-7F0B-4EDF-B773-A2C7B68847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2084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GB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6E154-29E1-4349-B59C-55782D562399}" type="datetimeFigureOut">
              <a:rPr lang="en-GB" smtClean="0"/>
              <a:t>20/07/2021</a:t>
            </a:fld>
            <a:endParaRPr lang="en-GB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05A17-7F0B-4EDF-B773-A2C7B68847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2780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en-GB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GB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76E154-29E1-4349-B59C-55782D562399}" type="datetimeFigureOut">
              <a:rPr lang="en-GB" smtClean="0"/>
              <a:t>20/07/2021</a:t>
            </a:fld>
            <a:endParaRPr lang="en-GB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05A17-7F0B-4EDF-B773-A2C7B68847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708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tin kutusu 6"/>
          <p:cNvSpPr txBox="1"/>
          <p:nvPr/>
        </p:nvSpPr>
        <p:spPr>
          <a:xfrm>
            <a:off x="1970784" y="130212"/>
            <a:ext cx="9759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smtClean="0"/>
              <a:t>CI/CD </a:t>
            </a:r>
            <a:r>
              <a:rPr lang="tr-TR" sz="2800" b="1" dirty="0" err="1" smtClean="0"/>
              <a:t>Microservice</a:t>
            </a:r>
            <a:r>
              <a:rPr lang="tr-TR" sz="2800" b="1" dirty="0" smtClean="0"/>
              <a:t> </a:t>
            </a:r>
            <a:r>
              <a:rPr lang="tr-TR" sz="2800" b="1" dirty="0" err="1" smtClean="0"/>
              <a:t>Wep</a:t>
            </a:r>
            <a:r>
              <a:rPr lang="tr-TR" sz="2800" b="1" dirty="0" smtClean="0"/>
              <a:t> Application K8S-DockerSwarm-Rancher</a:t>
            </a:r>
            <a:endParaRPr lang="en-GB" sz="2800" b="1" dirty="0"/>
          </a:p>
        </p:txBody>
      </p:sp>
      <p:grpSp>
        <p:nvGrpSpPr>
          <p:cNvPr id="21" name="Grup 20"/>
          <p:cNvGrpSpPr/>
          <p:nvPr/>
        </p:nvGrpSpPr>
        <p:grpSpPr>
          <a:xfrm>
            <a:off x="0" y="-144463"/>
            <a:ext cx="10853524" cy="6690406"/>
            <a:chOff x="0" y="-144463"/>
            <a:chExt cx="10853524" cy="6690406"/>
          </a:xfrm>
        </p:grpSpPr>
        <p:sp>
          <p:nvSpPr>
            <p:cNvPr id="6" name="Dikdörtgen 5"/>
            <p:cNvSpPr/>
            <p:nvPr/>
          </p:nvSpPr>
          <p:spPr>
            <a:xfrm>
              <a:off x="1475715" y="1176997"/>
              <a:ext cx="9261695" cy="536894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Dikdörtgen 13"/>
            <p:cNvSpPr/>
            <p:nvPr/>
          </p:nvSpPr>
          <p:spPr>
            <a:xfrm>
              <a:off x="7377241" y="2058298"/>
              <a:ext cx="3214514" cy="288559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AutoShape 2" descr="Git and Github: A Beginner's Guide"/>
            <p:cNvSpPr>
              <a:spLocks noChangeAspect="1" noChangeArrowheads="1"/>
            </p:cNvSpPr>
            <p:nvPr/>
          </p:nvSpPr>
          <p:spPr bwMode="auto">
            <a:xfrm>
              <a:off x="155575" y="-144463"/>
              <a:ext cx="304800" cy="304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028" name="Picture 4" descr="Git and Github: A Beginner&amp;#39;s Guide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5" t="3488" r="5935" b="17587"/>
            <a:stretch/>
          </p:blipFill>
          <p:spPr bwMode="auto">
            <a:xfrm>
              <a:off x="0" y="36688"/>
              <a:ext cx="2064190" cy="1050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File:AWS Simple Icons AWS Cloud.svg - Wikimedia Common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99051" y="819606"/>
              <a:ext cx="1154473" cy="71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Jenkins CI | Slack App Directory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8708" y="2058298"/>
              <a:ext cx="1837854" cy="1837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ow To: GNAT Pro with Docker | The AdaCore Blo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54" t="2915" r="10801" b="6799"/>
            <a:stretch/>
          </p:blipFill>
          <p:spPr bwMode="auto">
            <a:xfrm>
              <a:off x="1785739" y="1357211"/>
              <a:ext cx="1804083" cy="1069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Getting Started With Rancher | BoxBoat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13" t="15261" r="14082" b="12218"/>
            <a:stretch/>
          </p:blipFill>
          <p:spPr bwMode="auto">
            <a:xfrm>
              <a:off x="4183423" y="4128347"/>
              <a:ext cx="2354051" cy="1335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What is Kubernetes? | Kubernetes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7404" y="5401902"/>
              <a:ext cx="5074296" cy="1095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Upswift Container Updates Tool New Registry Support - AWS ECR - Upswift.io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1478" y="2259773"/>
              <a:ext cx="1283550" cy="601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AWS Route53 — Records &amp;amp; Routing Policies | by Gaurav Gupta | Medium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4989" y="3264194"/>
              <a:ext cx="1217518" cy="568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Components of AWS EC2 | by AWS and More | Medium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59" t="12678" r="23652" b="1382"/>
            <a:stretch/>
          </p:blipFill>
          <p:spPr bwMode="auto">
            <a:xfrm>
              <a:off x="7657826" y="2248512"/>
              <a:ext cx="807163" cy="885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AWS CloudFormation Pseudo Parameters Resources References Intrinsic  Functions Outputs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49" t="9515" r="15255" b="11556"/>
            <a:stretch/>
          </p:blipFill>
          <p:spPr bwMode="auto">
            <a:xfrm>
              <a:off x="7487215" y="3896152"/>
              <a:ext cx="977774" cy="1004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AutoShape 24" descr="What is Helm and How to Create the Package and Push it to Repo - FoxuTech"/>
            <p:cNvSpPr>
              <a:spLocks noChangeAspect="1" noChangeArrowheads="1"/>
            </p:cNvSpPr>
            <p:nvPr/>
          </p:nvSpPr>
          <p:spPr bwMode="auto">
            <a:xfrm>
              <a:off x="307975" y="7937"/>
              <a:ext cx="304800" cy="304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050" name="Picture 26" descr="Helm (@HelmPack) | Twitter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7834" y="4281501"/>
              <a:ext cx="568323" cy="568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Düz Ok Bağlayıcısı 9"/>
            <p:cNvCxnSpPr/>
            <p:nvPr/>
          </p:nvCxnSpPr>
          <p:spPr>
            <a:xfrm>
              <a:off x="1858297" y="1101213"/>
              <a:ext cx="334297" cy="433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Düz Ok Bağlayıcısı 22"/>
            <p:cNvCxnSpPr/>
            <p:nvPr/>
          </p:nvCxnSpPr>
          <p:spPr>
            <a:xfrm>
              <a:off x="3488731" y="2122709"/>
              <a:ext cx="992451" cy="4378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Düz Ok Bağlayıcısı 24"/>
            <p:cNvCxnSpPr/>
            <p:nvPr/>
          </p:nvCxnSpPr>
          <p:spPr>
            <a:xfrm flipH="1" flipV="1">
              <a:off x="5798366" y="2977225"/>
              <a:ext cx="1519064" cy="2857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Düz Ok Bağlayıcısı 27"/>
            <p:cNvCxnSpPr/>
            <p:nvPr/>
          </p:nvCxnSpPr>
          <p:spPr>
            <a:xfrm flipH="1">
              <a:off x="5144552" y="3402538"/>
              <a:ext cx="76783" cy="5693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Düz Ok Bağlayıcısı 30"/>
            <p:cNvCxnSpPr/>
            <p:nvPr/>
          </p:nvCxnSpPr>
          <p:spPr>
            <a:xfrm flipH="1">
              <a:off x="6097180" y="3548244"/>
              <a:ext cx="1220250" cy="5043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Düz Ok Bağlayıcısı 32"/>
            <p:cNvCxnSpPr/>
            <p:nvPr/>
          </p:nvCxnSpPr>
          <p:spPr>
            <a:xfrm flipH="1" flipV="1">
              <a:off x="3589823" y="1800083"/>
              <a:ext cx="3787418" cy="4760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987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76175"/>
          </a:xfrm>
          <a:prstGeom prst="rect">
            <a:avLst/>
          </a:prstGeom>
        </p:spPr>
      </p:pic>
      <p:sp>
        <p:nvSpPr>
          <p:cNvPr id="5" name="Yukarı Ok 4"/>
          <p:cNvSpPr/>
          <p:nvPr/>
        </p:nvSpPr>
        <p:spPr>
          <a:xfrm>
            <a:off x="4852657" y="5622202"/>
            <a:ext cx="226337" cy="55476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946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341"/>
            <a:ext cx="12192000" cy="663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7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4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49"/>
            <a:ext cx="12192000" cy="639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92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88824" cy="6283105"/>
          </a:xfrm>
          <a:prstGeom prst="rect">
            <a:avLst/>
          </a:prstGeom>
        </p:spPr>
      </p:pic>
      <p:sp>
        <p:nvSpPr>
          <p:cNvPr id="5" name="Yuvarlatılmış Dikdörtgen 4"/>
          <p:cNvSpPr/>
          <p:nvPr/>
        </p:nvSpPr>
        <p:spPr>
          <a:xfrm>
            <a:off x="2734146" y="4164594"/>
            <a:ext cx="6781045" cy="1113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up 12"/>
          <p:cNvGrpSpPr/>
          <p:nvPr/>
        </p:nvGrpSpPr>
        <p:grpSpPr>
          <a:xfrm>
            <a:off x="253309" y="4965825"/>
            <a:ext cx="1339538" cy="585080"/>
            <a:chOff x="253309" y="4965825"/>
            <a:chExt cx="1339538" cy="585080"/>
          </a:xfrm>
        </p:grpSpPr>
        <p:cxnSp>
          <p:nvCxnSpPr>
            <p:cNvPr id="7" name="Düz Ok Bağlayıcısı 6"/>
            <p:cNvCxnSpPr/>
            <p:nvPr/>
          </p:nvCxnSpPr>
          <p:spPr>
            <a:xfrm>
              <a:off x="253309" y="4965825"/>
              <a:ext cx="334978" cy="4707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869700" y="5322305"/>
              <a:ext cx="723147" cy="2286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" name="Grup 13"/>
          <p:cNvGrpSpPr/>
          <p:nvPr/>
        </p:nvGrpSpPr>
        <p:grpSpPr>
          <a:xfrm>
            <a:off x="233504" y="5119734"/>
            <a:ext cx="1316148" cy="598542"/>
            <a:chOff x="233504" y="5119734"/>
            <a:chExt cx="1316148" cy="598542"/>
          </a:xfrm>
        </p:grpSpPr>
        <p:cxnSp>
          <p:nvCxnSpPr>
            <p:cNvPr id="8" name="Düz Ok Bağlayıcısı 7"/>
            <p:cNvCxnSpPr/>
            <p:nvPr/>
          </p:nvCxnSpPr>
          <p:spPr>
            <a:xfrm>
              <a:off x="233504" y="5119734"/>
              <a:ext cx="334978" cy="4707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826505" y="5489676"/>
              <a:ext cx="723147" cy="2286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" name="Grup 14"/>
          <p:cNvGrpSpPr/>
          <p:nvPr/>
        </p:nvGrpSpPr>
        <p:grpSpPr>
          <a:xfrm>
            <a:off x="221809" y="5355124"/>
            <a:ext cx="1308038" cy="559318"/>
            <a:chOff x="221809" y="5355124"/>
            <a:chExt cx="1308038" cy="559318"/>
          </a:xfrm>
        </p:grpSpPr>
        <p:cxnSp>
          <p:nvCxnSpPr>
            <p:cNvPr id="9" name="Düz Ok Bağlayıcısı 8"/>
            <p:cNvCxnSpPr/>
            <p:nvPr/>
          </p:nvCxnSpPr>
          <p:spPr>
            <a:xfrm>
              <a:off x="221809" y="5355124"/>
              <a:ext cx="334978" cy="4707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806700" y="5685842"/>
              <a:ext cx="723147" cy="2286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5316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97128"/>
          </a:xfrm>
          <a:prstGeom prst="rect">
            <a:avLst/>
          </a:prstGeom>
        </p:spPr>
      </p:pic>
      <p:sp>
        <p:nvSpPr>
          <p:cNvPr id="5" name="Dikdörtgen 4"/>
          <p:cNvSpPr/>
          <p:nvPr/>
        </p:nvSpPr>
        <p:spPr>
          <a:xfrm>
            <a:off x="430077" y="5002051"/>
            <a:ext cx="1096973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4800" b="1" cap="none" spc="0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ysClr val="windowText" lastClr="0000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Happy</a:t>
            </a:r>
            <a:r>
              <a:rPr lang="tr-TR" sz="48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ysClr val="windowText" lastClr="0000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tr-TR" sz="48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ysClr val="windowText" lastClr="0000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Dogs </a:t>
            </a:r>
            <a:r>
              <a:rPr lang="tr-TR" sz="4800" b="1" cap="none" spc="0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ysClr val="windowText" lastClr="0000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And</a:t>
            </a:r>
            <a:r>
              <a:rPr lang="tr-TR" sz="48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ysClr val="windowText" lastClr="0000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tr-TR" sz="4800" b="1" cap="none" spc="0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ysClr val="windowText" lastClr="0000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Cats</a:t>
            </a:r>
            <a:r>
              <a:rPr lang="tr-TR" sz="48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ysClr val="windowText" lastClr="0000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in a </a:t>
            </a:r>
            <a:r>
              <a:rPr lang="tr-TR" sz="4800" b="1" cap="none" spc="0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ysClr val="windowText" lastClr="0000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Secure</a:t>
            </a:r>
            <a:r>
              <a:rPr lang="tr-TR" sz="48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ysClr val="windowText" lastClr="0000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Cluster</a:t>
            </a:r>
            <a:r>
              <a:rPr lang="tr-TR" sz="48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ysClr val="windowText" lastClr="0000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sym typeface="Wingdings" panose="05000000000000000000" pitchFamily="2" charset="2"/>
              </a:rPr>
              <a:t></a:t>
            </a: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3"/>
          <a:srcRect l="16561" t="6514" r="20418" b="2441"/>
          <a:stretch/>
        </p:blipFill>
        <p:spPr>
          <a:xfrm>
            <a:off x="8323426" y="1508509"/>
            <a:ext cx="3868574" cy="2993164"/>
          </a:xfrm>
          <a:prstGeom prst="rect">
            <a:avLst/>
          </a:prstGeom>
        </p:spPr>
      </p:pic>
      <p:grpSp>
        <p:nvGrpSpPr>
          <p:cNvPr id="10" name="Grup 9"/>
          <p:cNvGrpSpPr/>
          <p:nvPr/>
        </p:nvGrpSpPr>
        <p:grpSpPr>
          <a:xfrm>
            <a:off x="534155" y="108642"/>
            <a:ext cx="8061205" cy="4893409"/>
            <a:chOff x="534155" y="108642"/>
            <a:chExt cx="8061205" cy="4893409"/>
          </a:xfrm>
        </p:grpSpPr>
        <p:cxnSp>
          <p:nvCxnSpPr>
            <p:cNvPr id="8" name="Düz Ok Bağlayıcısı 7"/>
            <p:cNvCxnSpPr/>
            <p:nvPr/>
          </p:nvCxnSpPr>
          <p:spPr>
            <a:xfrm flipV="1">
              <a:off x="8221980" y="4001294"/>
              <a:ext cx="373380" cy="10007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534155" y="108642"/>
              <a:ext cx="914400" cy="66995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2358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98"/>
            <a:ext cx="12192000" cy="668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4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2"/>
          <a:srcRect b="24822"/>
          <a:stretch/>
        </p:blipFill>
        <p:spPr>
          <a:xfrm>
            <a:off x="0" y="0"/>
            <a:ext cx="12192000" cy="47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81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2"/>
          <a:srcRect b="3713"/>
          <a:stretch/>
        </p:blipFill>
        <p:spPr>
          <a:xfrm>
            <a:off x="0" y="0"/>
            <a:ext cx="12192000" cy="657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1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İçerik Yer Tutucusu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1111" y="2245259"/>
            <a:ext cx="7340257" cy="2317618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4895"/>
            <a:ext cx="10116962" cy="1981477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421427"/>
            <a:ext cx="10059804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768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533095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716" y="4211861"/>
            <a:ext cx="7008284" cy="2642467"/>
          </a:xfrm>
          <a:prstGeom prst="rect">
            <a:avLst/>
          </a:prstGeom>
        </p:spPr>
      </p:pic>
      <p:pic>
        <p:nvPicPr>
          <p:cNvPr id="3074" name="Picture 2" descr="Spring Petclinic Microservices architectu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37719"/>
            <a:ext cx="5183716" cy="388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29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21"/>
          <a:stretch/>
        </p:blipFill>
        <p:spPr>
          <a:xfrm>
            <a:off x="931355" y="597528"/>
            <a:ext cx="9788015" cy="4674087"/>
          </a:xfrm>
        </p:spPr>
      </p:pic>
      <p:sp>
        <p:nvSpPr>
          <p:cNvPr id="5" name="Oval 4"/>
          <p:cNvSpPr/>
          <p:nvPr/>
        </p:nvSpPr>
        <p:spPr>
          <a:xfrm>
            <a:off x="6735097" y="3244645"/>
            <a:ext cx="4530213" cy="2821858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560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ipelines to be configure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87"/>
          <a:stretch/>
        </p:blipFill>
        <p:spPr bwMode="auto">
          <a:xfrm>
            <a:off x="580410" y="615634"/>
            <a:ext cx="10753725" cy="541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up 8"/>
          <p:cNvGrpSpPr/>
          <p:nvPr/>
        </p:nvGrpSpPr>
        <p:grpSpPr>
          <a:xfrm>
            <a:off x="384160" y="4147157"/>
            <a:ext cx="4935851" cy="913079"/>
            <a:chOff x="384160" y="4147157"/>
            <a:chExt cx="4935851" cy="913079"/>
          </a:xfrm>
        </p:grpSpPr>
        <p:sp>
          <p:nvSpPr>
            <p:cNvPr id="4" name="Sağ Ok 3"/>
            <p:cNvSpPr/>
            <p:nvPr/>
          </p:nvSpPr>
          <p:spPr>
            <a:xfrm>
              <a:off x="384160" y="4454305"/>
              <a:ext cx="669956" cy="3259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Oval 4"/>
            <p:cNvSpPr/>
            <p:nvPr/>
          </p:nvSpPr>
          <p:spPr>
            <a:xfrm>
              <a:off x="2716527" y="4348865"/>
              <a:ext cx="941073" cy="711371"/>
            </a:xfrm>
            <a:prstGeom prst="ellipse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5-Nokta Yıldız 6"/>
            <p:cNvSpPr/>
            <p:nvPr/>
          </p:nvSpPr>
          <p:spPr>
            <a:xfrm>
              <a:off x="4907056" y="4147157"/>
              <a:ext cx="412955" cy="344421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" name="Grup 10"/>
          <p:cNvGrpSpPr/>
          <p:nvPr/>
        </p:nvGrpSpPr>
        <p:grpSpPr>
          <a:xfrm>
            <a:off x="395265" y="5173672"/>
            <a:ext cx="5011964" cy="711371"/>
            <a:chOff x="395265" y="5173672"/>
            <a:chExt cx="5011964" cy="711371"/>
          </a:xfrm>
        </p:grpSpPr>
        <p:sp>
          <p:nvSpPr>
            <p:cNvPr id="6" name="Sağ Ok 5"/>
            <p:cNvSpPr/>
            <p:nvPr/>
          </p:nvSpPr>
          <p:spPr>
            <a:xfrm>
              <a:off x="395265" y="5366396"/>
              <a:ext cx="669956" cy="3259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/>
            <p:cNvSpPr/>
            <p:nvPr/>
          </p:nvSpPr>
          <p:spPr>
            <a:xfrm>
              <a:off x="2716527" y="5173672"/>
              <a:ext cx="832919" cy="711371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5-Nokta Yıldız 9"/>
            <p:cNvSpPr/>
            <p:nvPr/>
          </p:nvSpPr>
          <p:spPr>
            <a:xfrm>
              <a:off x="4994274" y="5173672"/>
              <a:ext cx="412955" cy="344421"/>
            </a:xfrm>
            <a:prstGeom prst="star5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Dikdörtgen 11"/>
          <p:cNvSpPr/>
          <p:nvPr/>
        </p:nvSpPr>
        <p:spPr>
          <a:xfrm>
            <a:off x="484138" y="1380808"/>
            <a:ext cx="47000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44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1</a:t>
            </a:r>
            <a:endParaRPr lang="tr-TR" sz="4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4" name="Dikdörtgen 13"/>
          <p:cNvSpPr/>
          <p:nvPr/>
        </p:nvSpPr>
        <p:spPr>
          <a:xfrm>
            <a:off x="484138" y="2420894"/>
            <a:ext cx="47000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4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</a:t>
            </a:r>
            <a:endParaRPr lang="tr-TR" sz="4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5" name="Dikdörtgen 14"/>
          <p:cNvSpPr/>
          <p:nvPr/>
        </p:nvSpPr>
        <p:spPr>
          <a:xfrm>
            <a:off x="484138" y="3391781"/>
            <a:ext cx="47000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4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3</a:t>
            </a:r>
            <a:endParaRPr lang="tr-TR" sz="4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6" name="Dikdörtgen 15"/>
          <p:cNvSpPr/>
          <p:nvPr/>
        </p:nvSpPr>
        <p:spPr>
          <a:xfrm>
            <a:off x="499539" y="4232546"/>
            <a:ext cx="47000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4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4</a:t>
            </a:r>
            <a:endParaRPr lang="tr-TR" sz="4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7" name="Dikdörtgen 16"/>
          <p:cNvSpPr/>
          <p:nvPr/>
        </p:nvSpPr>
        <p:spPr>
          <a:xfrm>
            <a:off x="475903" y="5177815"/>
            <a:ext cx="47000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4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5</a:t>
            </a:r>
            <a:endParaRPr lang="tr-TR" sz="4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980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479"/>
            <a:ext cx="12192000" cy="61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1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6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50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16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80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641236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311" y="3146079"/>
            <a:ext cx="8163208" cy="3711921"/>
          </a:xfrm>
          <a:prstGeom prst="rect">
            <a:avLst/>
          </a:prstGeom>
        </p:spPr>
      </p:pic>
      <p:cxnSp>
        <p:nvCxnSpPr>
          <p:cNvPr id="7" name="Düz Ok Bağlayıcısı 6"/>
          <p:cNvCxnSpPr/>
          <p:nvPr/>
        </p:nvCxnSpPr>
        <p:spPr>
          <a:xfrm>
            <a:off x="2236206" y="2661719"/>
            <a:ext cx="1711105" cy="805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57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7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0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</TotalTime>
  <Words>77</Words>
  <Application>Microsoft Office PowerPoint</Application>
  <PresentationFormat>Geniş ekran</PresentationFormat>
  <Paragraphs>39</Paragraphs>
  <Slides>19</Slides>
  <Notes>4</Notes>
  <HiddenSlides>1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User</dc:creator>
  <cp:lastModifiedBy>User</cp:lastModifiedBy>
  <cp:revision>23</cp:revision>
  <dcterms:created xsi:type="dcterms:W3CDTF">2021-07-20T11:13:51Z</dcterms:created>
  <dcterms:modified xsi:type="dcterms:W3CDTF">2021-07-20T22:32:54Z</dcterms:modified>
</cp:coreProperties>
</file>